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89" r:id="rId4"/>
    <p:sldId id="296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1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9" autoAdjust="0"/>
    <p:restoredTop sz="95274" autoAdjust="0"/>
  </p:normalViewPr>
  <p:slideViewPr>
    <p:cSldViewPr snapToGrid="0">
      <p:cViewPr varScale="1">
        <p:scale>
          <a:sx n="70" d="100"/>
          <a:sy n="70" d="100"/>
        </p:scale>
        <p:origin x="648" y="6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1/11/2021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AR Johnson </a:t>
            </a:r>
            <a:br>
              <a:rPr lang="en-US" b="1" dirty="0" smtClean="0"/>
            </a:br>
            <a:r>
              <a:rPr lang="en-US" b="1" dirty="0" smtClean="0"/>
              <a:t>Social Studies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smtClean="0">
              <a:solidFill>
                <a:schemeClr val="tx1"/>
              </a:solidFill>
            </a:endParaRPr>
          </a:p>
          <a:p>
            <a:r>
              <a:rPr lang="en-US" b="1" smtClean="0">
                <a:solidFill>
                  <a:schemeClr val="tx1"/>
                </a:solidFill>
              </a:rPr>
              <a:t>Sallie </a:t>
            </a:r>
            <a:r>
              <a:rPr lang="en-US" b="1" dirty="0" smtClean="0">
                <a:solidFill>
                  <a:schemeClr val="tx1"/>
                </a:solidFill>
              </a:rPr>
              <a:t>Manning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700023"/>
          </a:xfrm>
        </p:spPr>
        <p:txBody>
          <a:bodyPr/>
          <a:lstStyle/>
          <a:p>
            <a:r>
              <a:rPr lang="en-US" b="1" dirty="0" smtClean="0"/>
              <a:t>CLASS FORMAT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82600" y="863600"/>
            <a:ext cx="11353800" cy="5823803"/>
          </a:xfrm>
        </p:spPr>
        <p:txBody>
          <a:bodyPr>
            <a:noAutofit/>
          </a:bodyPr>
          <a:lstStyle/>
          <a:p>
            <a:r>
              <a:rPr lang="en-US" sz="2600" b="1" dirty="0" smtClean="0"/>
              <a:t> Textbook:</a:t>
            </a:r>
          </a:p>
          <a:p>
            <a:pPr lvl="1"/>
            <a:r>
              <a:rPr lang="en-US" sz="2600" b="1" dirty="0" smtClean="0"/>
              <a:t>Pearson is the publisher of most of our texts – specific textbooks are listed on individual class syllabi.</a:t>
            </a:r>
          </a:p>
          <a:p>
            <a:pPr lvl="1"/>
            <a:r>
              <a:rPr lang="en-US" sz="2600" b="1" dirty="0" smtClean="0"/>
              <a:t>Hard Copy books will be issued to Face to Face students and others by request.</a:t>
            </a:r>
          </a:p>
          <a:p>
            <a:pPr lvl="1"/>
            <a:r>
              <a:rPr lang="en-US" sz="2600" b="1" dirty="0" smtClean="0"/>
              <a:t>Students will be directed to the online version of the textbook as a resource.</a:t>
            </a:r>
          </a:p>
          <a:p>
            <a:pPr lvl="1"/>
            <a:r>
              <a:rPr lang="en-US" sz="2600" b="1" dirty="0"/>
              <a:t>The textbook is there only as an aid. Everything you can find in the textbook can obviously be found online and in much more depth. </a:t>
            </a:r>
          </a:p>
          <a:p>
            <a:r>
              <a:rPr lang="en-US" sz="2600" b="1" dirty="0" smtClean="0"/>
              <a:t>Face to Face or Online</a:t>
            </a:r>
          </a:p>
          <a:p>
            <a:pPr lvl="1"/>
            <a:r>
              <a:rPr lang="en-US" sz="2600" b="1" dirty="0" smtClean="0"/>
              <a:t>All content for Social Studies classes may be found in Canvas, the RCSS Learning Management System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315460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9698" y="0"/>
            <a:ext cx="9133730" cy="80521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CANVAS Learning Management System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29" y="914400"/>
            <a:ext cx="11586949" cy="4724401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Canvas is the newly adopted platform for Richmond County Schools.</a:t>
            </a:r>
          </a:p>
          <a:p>
            <a:r>
              <a:rPr lang="en-US" sz="3000" b="1" dirty="0" smtClean="0"/>
              <a:t>All course content for Social Studies classes will be housed in Canvas.</a:t>
            </a:r>
          </a:p>
          <a:p>
            <a:r>
              <a:rPr lang="en-US" sz="3000" b="1" dirty="0" smtClean="0"/>
              <a:t>Students should complete the orientation on Canvas.</a:t>
            </a:r>
          </a:p>
          <a:p>
            <a:r>
              <a:rPr lang="en-US" sz="3000" b="1" dirty="0" smtClean="0"/>
              <a:t>Additional time will be devoted during the first week of school to get all students oriented with Canvas.</a:t>
            </a:r>
          </a:p>
          <a:p>
            <a:r>
              <a:rPr lang="en-US" sz="3000" b="1" dirty="0" smtClean="0"/>
              <a:t>Additionally time will be devoted to orienting students to the use of Microsoft Teams where online synchronous learning will take place.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40281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457200"/>
            <a:ext cx="11109960" cy="595206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600" b="1" dirty="0" smtClean="0"/>
              <a:t>Make-Up Work and Remediation</a:t>
            </a:r>
          </a:p>
          <a:p>
            <a:r>
              <a:rPr lang="en-US" sz="3600" b="1" dirty="0" smtClean="0"/>
              <a:t>Students will have multiple attempts to prove mastery of the standards and course content. We will work with students to remediate and help recover their grade.</a:t>
            </a:r>
          </a:p>
          <a:p>
            <a:r>
              <a:rPr lang="en-US" sz="3600" b="1" dirty="0"/>
              <a:t> Additionally, students </a:t>
            </a:r>
            <a:r>
              <a:rPr lang="en-US" sz="3600" b="1" dirty="0" smtClean="0"/>
              <a:t>may be </a:t>
            </a:r>
            <a:r>
              <a:rPr lang="en-US" sz="3600" b="1" dirty="0"/>
              <a:t>given remediation and reinforcement activities following </a:t>
            </a:r>
            <a:r>
              <a:rPr lang="en-US" sz="3600" b="1" dirty="0" smtClean="0"/>
              <a:t>assessments. </a:t>
            </a:r>
          </a:p>
          <a:p>
            <a:r>
              <a:rPr lang="en-US" sz="3600" b="1" dirty="0"/>
              <a:t>Tutoring and remediation will be offered on a regular basis. </a:t>
            </a:r>
          </a:p>
          <a:p>
            <a:endParaRPr lang="en-US" sz="3600" b="1" dirty="0"/>
          </a:p>
          <a:p>
            <a:pPr marL="45720" indent="0">
              <a:spcBef>
                <a:spcPts val="0"/>
              </a:spcBef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6545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S10289526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B911DA2-637D-4DBC-A7C4-908CEE86E5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TS102895269</Template>
  <TotalTime>0</TotalTime>
  <Words>242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Cambria</vt:lpstr>
      <vt:lpstr>TS102895269</vt:lpstr>
      <vt:lpstr>AR Johnson  Social Studies</vt:lpstr>
      <vt:lpstr>CLASS FORMAT</vt:lpstr>
      <vt:lpstr>CANVAS Learning Management System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2014-08-11T17:05:54Z</dcterms:created>
  <dcterms:modified xsi:type="dcterms:W3CDTF">2021-01-11T17:51:24Z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TC028952699991</vt:lpwstr>
  </property>
</Properties>
</file>